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12"/>
  </p:notesMasterIdLst>
  <p:sldIdLst>
    <p:sldId id="259" r:id="rId5"/>
    <p:sldId id="291" r:id="rId6"/>
    <p:sldId id="292" r:id="rId7"/>
    <p:sldId id="293" r:id="rId8"/>
    <p:sldId id="294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FA26D-934A-4598-8B58-85853C6C27F7}" type="datetimeFigureOut">
              <a:rPr lang="nl-NL" smtClean="0"/>
              <a:t>22-7-2016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1FE4-C420-4C9E-8CAC-C1CD10F670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2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previous</a:t>
            </a:r>
            <a:r>
              <a:rPr lang="nl-NL" dirty="0" smtClean="0"/>
              <a:t> engagement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B4A94-8B45-494D-9FA2-9A833BCAEC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5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B4A94-8B45-494D-9FA2-9A833BCAEC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2016 EMC-S Chapter Chair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activity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presentation, 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Training 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Session and Dinner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32303"/>
            <a:ext cx="9144000" cy="2219418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IEEE EMC Society </a:t>
            </a:r>
            <a:r>
              <a:rPr lang="en-GB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BeNeLux</a:t>
            </a:r>
            <a:r>
              <a:rPr lang="en-GB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54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48" y="2924944"/>
            <a:ext cx="3168947" cy="3280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BeNeLux</a:t>
            </a:r>
            <a:r>
              <a:rPr lang="en-GB" dirty="0" smtClean="0"/>
              <a:t> </a:t>
            </a:r>
            <a:r>
              <a:rPr lang="en-GB" dirty="0" smtClean="0"/>
              <a:t>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Chair: Frank Leferink</a:t>
            </a:r>
          </a:p>
          <a:p>
            <a:r>
              <a:rPr lang="it-IT" dirty="0" smtClean="0"/>
              <a:t>Secretary: Davy Pissoort</a:t>
            </a:r>
          </a:p>
          <a:p>
            <a:r>
              <a:rPr lang="it-IT" dirty="0" err="1"/>
              <a:t>T</a:t>
            </a:r>
            <a:r>
              <a:rPr lang="it-IT" dirty="0" err="1" smtClean="0"/>
              <a:t>reasurer</a:t>
            </a:r>
            <a:r>
              <a:rPr lang="it-IT" dirty="0" smtClean="0"/>
              <a:t>: </a:t>
            </a:r>
            <a:r>
              <a:rPr lang="it-IT" dirty="0" err="1" smtClean="0"/>
              <a:t>Cees</a:t>
            </a:r>
            <a:r>
              <a:rPr lang="it-IT" dirty="0" smtClean="0"/>
              <a:t> </a:t>
            </a:r>
            <a:r>
              <a:rPr lang="it-IT" dirty="0" err="1" smtClean="0"/>
              <a:t>Keyer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 smtClean="0"/>
              <a:t>3</a:t>
            </a:fld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753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activities are organised in collaboration with the Dutch EMC-ESD society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Cees was chair until July 18</a:t>
            </a:r>
            <a:r>
              <a:rPr lang="en-GB" baseline="30000" dirty="0" smtClean="0"/>
              <a:t>th</a:t>
            </a:r>
            <a:r>
              <a:rPr lang="en-GB" dirty="0" smtClean="0"/>
              <a:t> 2015, still a board member)</a:t>
            </a:r>
          </a:p>
          <a:p>
            <a:r>
              <a:rPr lang="en-GB" dirty="0" smtClean="0"/>
              <a:t>IEEE DL lectures are </a:t>
            </a:r>
            <a:r>
              <a:rPr lang="en-GB" dirty="0" smtClean="0"/>
              <a:t>often organised </a:t>
            </a:r>
            <a:r>
              <a:rPr lang="en-GB" dirty="0" smtClean="0"/>
              <a:t>in collaboration with the German chapter </a:t>
            </a:r>
            <a:r>
              <a:rPr lang="en-GB" dirty="0" smtClean="0"/>
              <a:t>to  reduce travel costs (/event)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89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ctivities end </a:t>
            </a:r>
            <a:r>
              <a:rPr lang="en-GB" dirty="0" smtClean="0"/>
              <a:t>2015 - July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20348"/>
            <a:ext cx="8615779" cy="4005815"/>
          </a:xfrm>
        </p:spPr>
        <p:txBody>
          <a:bodyPr>
            <a:noAutofit/>
          </a:bodyPr>
          <a:lstStyle/>
          <a:p>
            <a:r>
              <a:rPr lang="nl-NL" sz="2400" dirty="0"/>
              <a:t>27 November 2015: workshop ESD on </a:t>
            </a:r>
            <a:r>
              <a:rPr lang="nl-NL" sz="2400" dirty="0" err="1"/>
              <a:t>i</a:t>
            </a:r>
            <a:r>
              <a:rPr lang="nl-NL" sz="2400" dirty="0" err="1" smtClean="0"/>
              <a:t>onisation</a:t>
            </a:r>
            <a:r>
              <a:rPr lang="nl-NL" sz="2400" dirty="0"/>
              <a:t>, FHI </a:t>
            </a:r>
            <a:r>
              <a:rPr lang="nl-NL" sz="2400" dirty="0" smtClean="0"/>
              <a:t>Leusden</a:t>
            </a:r>
          </a:p>
          <a:p>
            <a:r>
              <a:rPr lang="nl-NL" sz="2400" dirty="0" smtClean="0"/>
              <a:t>2-3 </a:t>
            </a:r>
            <a:r>
              <a:rPr lang="nl-NL" sz="2400" dirty="0"/>
              <a:t>December 2015: PCB Design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Layout</a:t>
            </a:r>
            <a:r>
              <a:rPr lang="nl-NL" sz="2400" dirty="0"/>
              <a:t> </a:t>
            </a:r>
            <a:r>
              <a:rPr lang="nl-NL" sz="2400" dirty="0" err="1"/>
              <a:t>Techniques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Cost-Effective</a:t>
            </a:r>
            <a:r>
              <a:rPr lang="nl-NL" sz="2400" dirty="0"/>
              <a:t> SI, PI </a:t>
            </a:r>
            <a:r>
              <a:rPr lang="nl-NL" sz="2400" dirty="0" err="1"/>
              <a:t>and</a:t>
            </a:r>
            <a:r>
              <a:rPr lang="nl-NL" sz="2400" dirty="0"/>
              <a:t> EMC, </a:t>
            </a:r>
            <a:r>
              <a:rPr lang="nl-NL" sz="2400" dirty="0" err="1" smtClean="0"/>
              <a:t>Ostend</a:t>
            </a:r>
            <a:endParaRPr lang="nl-NL" sz="2400" dirty="0" smtClean="0"/>
          </a:p>
          <a:p>
            <a:r>
              <a:rPr lang="nl-NL" sz="2400" dirty="0" smtClean="0"/>
              <a:t>27 </a:t>
            </a:r>
            <a:r>
              <a:rPr lang="nl-NL" sz="2400" dirty="0"/>
              <a:t>april 2016, Seminar </a:t>
            </a:r>
            <a:r>
              <a:rPr lang="nl-NL" sz="2400" dirty="0" err="1"/>
              <a:t>Modeling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Simulation</a:t>
            </a:r>
            <a:r>
              <a:rPr lang="nl-NL" sz="2400" dirty="0"/>
              <a:t> of </a:t>
            </a:r>
            <a:r>
              <a:rPr lang="nl-NL" sz="2400" dirty="0" err="1"/>
              <a:t>Electromagnetic</a:t>
            </a:r>
            <a:r>
              <a:rPr lang="nl-NL" sz="2400" dirty="0"/>
              <a:t> Compatibility </a:t>
            </a:r>
            <a:r>
              <a:rPr lang="nl-NL" sz="2400" dirty="0" err="1"/>
              <a:t>Problems</a:t>
            </a:r>
            <a:r>
              <a:rPr lang="nl-NL" sz="2400" dirty="0"/>
              <a:t>,  </a:t>
            </a:r>
            <a:r>
              <a:rPr lang="nl-NL" sz="2400" dirty="0" err="1" smtClean="0"/>
              <a:t>Ostend</a:t>
            </a:r>
            <a:r>
              <a:rPr lang="nl-NL" sz="2400" dirty="0"/>
              <a:t>,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/>
              <a:t>2 </a:t>
            </a:r>
            <a:r>
              <a:rPr lang="nl-NL" sz="2400" dirty="0" err="1"/>
              <a:t>distinguished</a:t>
            </a:r>
            <a:r>
              <a:rPr lang="nl-NL" sz="2400" dirty="0"/>
              <a:t> </a:t>
            </a:r>
            <a:r>
              <a:rPr lang="nl-NL" sz="2400" dirty="0" err="1" smtClean="0"/>
              <a:t>lecturers</a:t>
            </a:r>
            <a:endParaRPr lang="nl-NL" sz="2400" dirty="0" smtClean="0"/>
          </a:p>
          <a:p>
            <a:r>
              <a:rPr lang="nl-NL" sz="2400" dirty="0"/>
              <a:t>26 May: ESD Seminar on ATEX, FHI, Leusden</a:t>
            </a:r>
            <a:r>
              <a:rPr lang="en-GB" sz="2400" dirty="0"/>
              <a:t> </a:t>
            </a:r>
          </a:p>
          <a:p>
            <a:r>
              <a:rPr lang="en-GB" sz="2400" dirty="0" smtClean="0"/>
              <a:t>3 </a:t>
            </a:r>
            <a:r>
              <a:rPr lang="en-GB" sz="2400" dirty="0"/>
              <a:t>June: EMRP EMC project workshop, Delft</a:t>
            </a:r>
          </a:p>
          <a:p>
            <a:r>
              <a:rPr lang="en-GB" sz="2400" dirty="0" smtClean="0"/>
              <a:t>7 </a:t>
            </a:r>
            <a:r>
              <a:rPr lang="en-GB" sz="2400" dirty="0"/>
              <a:t>June: EMC on Tour, University of </a:t>
            </a:r>
            <a:r>
              <a:rPr lang="en-GB" sz="2400" dirty="0" err="1"/>
              <a:t>Twente</a:t>
            </a:r>
            <a:r>
              <a:rPr lang="en-GB" sz="2400" dirty="0"/>
              <a:t> </a:t>
            </a:r>
          </a:p>
          <a:p>
            <a:r>
              <a:rPr lang="en-GB" sz="2400" dirty="0" smtClean="0"/>
              <a:t>22 </a:t>
            </a:r>
            <a:r>
              <a:rPr lang="en-GB" sz="2400" dirty="0" err="1"/>
              <a:t>juni</a:t>
            </a:r>
            <a:r>
              <a:rPr lang="en-GB" sz="2400" dirty="0"/>
              <a:t>: Meeting and tour, Space Expo, </a:t>
            </a:r>
            <a:r>
              <a:rPr lang="en-GB" sz="2400" dirty="0" err="1"/>
              <a:t>Noordwijk</a:t>
            </a:r>
            <a:endParaRPr lang="en-GB" sz="2400" dirty="0"/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8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0" y="0"/>
            <a:ext cx="9151910" cy="68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5" y="4698118"/>
            <a:ext cx="8686800" cy="213656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Old tradition started again: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Social event during EMC Europe (here: Dresden 2015)</a:t>
            </a:r>
            <a:endParaRPr lang="nl-N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0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2018: EMC Europe, Amsterdam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748944" cy="400581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2018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Joint IEEE International Symposium on EMC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APEMC, May 14-17, Singapore 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2018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IEEE Symposium on EMC, SI &amp;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PI, </a:t>
            </a:r>
            <a:br>
              <a:rPr lang="nl-N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30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July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– 3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August, Long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Beach,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California</a:t>
            </a:r>
          </a:p>
          <a:p>
            <a:endParaRPr lang="en-US" b="1" dirty="0" smtClean="0"/>
          </a:p>
          <a:p>
            <a:r>
              <a:rPr lang="en-US" b="1" dirty="0" smtClean="0"/>
              <a:t>27 – 30 August, EMC Europe 2018 in Amsterdam</a:t>
            </a:r>
          </a:p>
          <a:p>
            <a:pPr marL="0" indent="0">
              <a:buNone/>
            </a:pPr>
            <a:r>
              <a:rPr lang="en-US" b="1" dirty="0" smtClean="0"/>
              <a:t>	in city center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24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2_Office Theme</vt:lpstr>
      <vt:lpstr>Custom Design</vt:lpstr>
      <vt:lpstr>PowerPoint Presentation</vt:lpstr>
      <vt:lpstr>2016 EMC-S Chapter Chair  activity presentation,  Training Session and Dinner</vt:lpstr>
      <vt:lpstr>BeNeLux chapter</vt:lpstr>
      <vt:lpstr>Activities</vt:lpstr>
      <vt:lpstr>Activities end 2015 - July 2016</vt:lpstr>
      <vt:lpstr>Old tradition started again:  Social event during EMC Europe (here: Dresden 2015)</vt:lpstr>
      <vt:lpstr>2018: EMC Europe, Amsterdam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Frank Leferink</cp:lastModifiedBy>
  <cp:revision>61</cp:revision>
  <dcterms:created xsi:type="dcterms:W3CDTF">2015-07-29T21:35:17Z</dcterms:created>
  <dcterms:modified xsi:type="dcterms:W3CDTF">2016-07-22T10:42:11Z</dcterms:modified>
</cp:coreProperties>
</file>